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0.jpeg" ContentType="image/jpeg"/>
  <Override PartName="/ppt/media/image5.png" ContentType="image/png"/>
  <Override PartName="/ppt/media/image13.png" ContentType="image/png"/>
  <Override PartName="/ppt/media/image12.jpeg" ContentType="image/jpeg"/>
  <Override PartName="/ppt/media/image11.jpeg" ContentType="image/jpeg"/>
  <Override PartName="/ppt/media/image9.jpeg" ContentType="image/jpeg"/>
  <Override PartName="/ppt/media/image8.png" ContentType="image/png"/>
  <Override PartName="/ppt/media/image7.png" ContentType="image/png"/>
  <Override PartName="/ppt/media/image22.jpeg" ContentType="image/jpeg"/>
  <Override PartName="/ppt/media/image6.png" ContentType="image/png"/>
  <Override PartName="/ppt/media/image23.jpeg" ContentType="image/jpeg"/>
  <Override PartName="/ppt/media/image21.png" ContentType="image/png"/>
  <Override PartName="/ppt/media/image19.png" ContentType="image/png"/>
  <Override PartName="/ppt/media/image1.png" ContentType="image/png"/>
  <Override PartName="/ppt/media/image3.jpeg" ContentType="image/jpeg"/>
  <Override PartName="/ppt/media/image20.png" ContentType="image/png"/>
  <Override PartName="/ppt/media/image18.png" ContentType="image/png"/>
  <Override PartName="/ppt/media/image15.jpeg" ContentType="image/jpeg"/>
  <Override PartName="/ppt/media/image17.jpeg" ContentType="image/jpeg"/>
  <Override PartName="/ppt/media/image14.png" ContentType="image/png"/>
  <Override PartName="/ppt/media/image16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5143500" cy="2895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EDC446-B99F-4311-A416-D677C05A97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462888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57040" y="1554480"/>
            <a:ext cx="462888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7D5625-A005-4BE8-998D-ABB62A8848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262908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57040" y="155448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2629080" y="155448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8D841B-C1E1-4B7E-8CE6-4E77C31DCB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822320" y="67752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3387600" y="67752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57040" y="155448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1822320" y="155448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3387600" y="1554480"/>
            <a:ext cx="149040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A046E6-78E2-49A3-B058-71607FB8FD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57040" y="677520"/>
            <a:ext cx="462888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4DD619-CC1B-4A4D-8797-F3040F0C1D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462888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EDABDE-203D-40A9-BA0A-17BB53A739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225864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2629080" y="677520"/>
            <a:ext cx="225864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C53EC0-9ECF-4DF2-B44E-E810617984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78B4D0-7DFE-4EF8-A6E4-1D13843756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57040" y="115200"/>
            <a:ext cx="4628880" cy="224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702FA3-EB6A-41E2-A632-28F130AF9C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2629080" y="677520"/>
            <a:ext cx="225864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57040" y="155448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A484B2-D645-4002-9198-5DBA2BBFAF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225864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62908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2629080" y="155448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5A7C32-810E-44BD-8719-77EB77D931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5704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2629080" y="677520"/>
            <a:ext cx="225864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57040" y="1554480"/>
            <a:ext cx="4628880" cy="8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F83423-A7CD-40E4-9FE7-8BBA15329E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1440" y="403200"/>
            <a:ext cx="1604880" cy="2475360"/>
          </a:xfrm>
          <a:custGeom>
            <a:avLst/>
            <a:gdLst/>
            <a:ahLst/>
            <a:rect l="l" t="t" r="r" b="b"/>
            <a:pathLst>
              <a:path w="1605280" h="2475865">
                <a:moveTo>
                  <a:pt x="1604670" y="0"/>
                </a:moveTo>
                <a:lnTo>
                  <a:pt x="0" y="0"/>
                </a:lnTo>
                <a:lnTo>
                  <a:pt x="0" y="2475738"/>
                </a:lnTo>
                <a:lnTo>
                  <a:pt x="1604670" y="2475738"/>
                </a:lnTo>
                <a:lnTo>
                  <a:pt x="1604670" y="0"/>
                </a:lnTo>
                <a:close/>
              </a:path>
            </a:pathLst>
          </a:custGeom>
          <a:solidFill>
            <a:srgbClr val="faf2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1748880" y="2692800"/>
            <a:ext cx="1645560" cy="14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2"/>
          </p:nvPr>
        </p:nvSpPr>
        <p:spPr>
          <a:xfrm>
            <a:off x="257040" y="2692800"/>
            <a:ext cx="1182600" cy="14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3703320" y="2692800"/>
            <a:ext cx="1182600" cy="14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E2F45B-0BB5-4C89-A442-EA9B13440D46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257040" y="115200"/>
            <a:ext cx="4628880" cy="48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Calibri"/>
              </a:rPr>
              <a:t>Click to edit the title text format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257040" y="677520"/>
            <a:ext cx="462888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object 2"/>
          <p:cNvGrpSpPr/>
          <p:nvPr/>
        </p:nvGrpSpPr>
        <p:grpSpPr>
          <a:xfrm>
            <a:off x="0" y="414360"/>
            <a:ext cx="2290680" cy="2481480"/>
            <a:chOff x="0" y="414360"/>
            <a:chExt cx="2290680" cy="2481480"/>
          </a:xfrm>
        </p:grpSpPr>
        <p:sp>
          <p:nvSpPr>
            <p:cNvPr id="43" name="object 3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1608861" y="0"/>
                  </a:moveTo>
                  <a:lnTo>
                    <a:pt x="0" y="0"/>
                  </a:lnTo>
                  <a:lnTo>
                    <a:pt x="0" y="2478506"/>
                  </a:lnTo>
                  <a:lnTo>
                    <a:pt x="1608861" y="2478506"/>
                  </a:lnTo>
                  <a:lnTo>
                    <a:pt x="4267" y="2478392"/>
                  </a:lnTo>
                  <a:lnTo>
                    <a:pt x="1524" y="2475738"/>
                  </a:lnTo>
                  <a:lnTo>
                    <a:pt x="4267" y="2475738"/>
                  </a:lnTo>
                  <a:lnTo>
                    <a:pt x="4267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1608861" y="2654"/>
                  </a:lnTo>
                  <a:lnTo>
                    <a:pt x="1608861" y="0"/>
                  </a:lnTo>
                  <a:close/>
                </a:path>
                <a:path w="1609090" h="2479040">
                  <a:moveTo>
                    <a:pt x="4267" y="2475738"/>
                  </a:moveTo>
                  <a:lnTo>
                    <a:pt x="1524" y="2475738"/>
                  </a:lnTo>
                  <a:lnTo>
                    <a:pt x="4267" y="2478392"/>
                  </a:lnTo>
                  <a:lnTo>
                    <a:pt x="4267" y="2475738"/>
                  </a:lnTo>
                  <a:close/>
                </a:path>
                <a:path w="1609090" h="2479040">
                  <a:moveTo>
                    <a:pt x="1603540" y="2475738"/>
                  </a:moveTo>
                  <a:lnTo>
                    <a:pt x="4267" y="2475738"/>
                  </a:lnTo>
                  <a:lnTo>
                    <a:pt x="4267" y="2478392"/>
                  </a:lnTo>
                  <a:lnTo>
                    <a:pt x="1603540" y="2478392"/>
                  </a:lnTo>
                  <a:lnTo>
                    <a:pt x="1603540" y="2475738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1603540" y="2478392"/>
                  </a:lnTo>
                  <a:lnTo>
                    <a:pt x="1606194" y="2475738"/>
                  </a:lnTo>
                  <a:lnTo>
                    <a:pt x="1608861" y="2475738"/>
                  </a:lnTo>
                  <a:lnTo>
                    <a:pt x="1608861" y="5410"/>
                  </a:lnTo>
                  <a:lnTo>
                    <a:pt x="1606194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475738"/>
                  </a:moveTo>
                  <a:lnTo>
                    <a:pt x="1606194" y="2475738"/>
                  </a:lnTo>
                  <a:lnTo>
                    <a:pt x="1603540" y="2478392"/>
                  </a:lnTo>
                  <a:lnTo>
                    <a:pt x="1608861" y="2478392"/>
                  </a:lnTo>
                  <a:lnTo>
                    <a:pt x="1608861" y="2475738"/>
                  </a:lnTo>
                  <a:close/>
                </a:path>
                <a:path w="1609090" h="2479040">
                  <a:moveTo>
                    <a:pt x="4267" y="2654"/>
                  </a:moveTo>
                  <a:lnTo>
                    <a:pt x="1524" y="5410"/>
                  </a:lnTo>
                  <a:lnTo>
                    <a:pt x="4267" y="5410"/>
                  </a:lnTo>
                  <a:lnTo>
                    <a:pt x="4267" y="2654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4267" y="2654"/>
                  </a:lnTo>
                  <a:lnTo>
                    <a:pt x="4267" y="5410"/>
                  </a:lnTo>
                  <a:lnTo>
                    <a:pt x="1603540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654"/>
                  </a:moveTo>
                  <a:lnTo>
                    <a:pt x="1603540" y="2654"/>
                  </a:lnTo>
                  <a:lnTo>
                    <a:pt x="1606194" y="5410"/>
                  </a:lnTo>
                  <a:lnTo>
                    <a:pt x="1608861" y="5410"/>
                  </a:lnTo>
                  <a:lnTo>
                    <a:pt x="1608861" y="26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object 4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0" y="2478506"/>
                  </a:moveTo>
                  <a:lnTo>
                    <a:pt x="0" y="0"/>
                  </a:lnTo>
                  <a:lnTo>
                    <a:pt x="1608861" y="0"/>
                  </a:lnTo>
                  <a:lnTo>
                    <a:pt x="1608861" y="2478506"/>
                  </a:lnTo>
                  <a:lnTo>
                    <a:pt x="0" y="2478506"/>
                  </a:lnTo>
                </a:path>
                <a:path w="1609090" h="2479040">
                  <a:moveTo>
                    <a:pt x="4267" y="2478392"/>
                  </a:moveTo>
                  <a:lnTo>
                    <a:pt x="1524" y="2475738"/>
                  </a:lnTo>
                  <a:lnTo>
                    <a:pt x="1606194" y="2475738"/>
                  </a:lnTo>
                  <a:lnTo>
                    <a:pt x="1603540" y="2478392"/>
                  </a:lnTo>
                  <a:lnTo>
                    <a:pt x="1603540" y="2654"/>
                  </a:lnTo>
                  <a:lnTo>
                    <a:pt x="1606194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4267" y="2478392"/>
                  </a:lnTo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object 5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653034" y="0"/>
                  </a:moveTo>
                  <a:lnTo>
                    <a:pt x="0" y="190"/>
                  </a:lnTo>
                  <a:lnTo>
                    <a:pt x="0" y="10934"/>
                  </a:lnTo>
                  <a:lnTo>
                    <a:pt x="653034" y="10744"/>
                  </a:lnTo>
                  <a:lnTo>
                    <a:pt x="653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object 6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0" y="10934"/>
                  </a:moveTo>
                  <a:lnTo>
                    <a:pt x="653034" y="10744"/>
                  </a:lnTo>
                  <a:lnTo>
                    <a:pt x="653034" y="0"/>
                  </a:lnTo>
                  <a:lnTo>
                    <a:pt x="0" y="190"/>
                  </a:lnTo>
                  <a:lnTo>
                    <a:pt x="0" y="10934"/>
                  </a:lnTo>
                  <a:close/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" name="object 7" descr=""/>
            <p:cNvPicPr/>
            <p:nvPr/>
          </p:nvPicPr>
          <p:blipFill>
            <a:blip r:embed="rId1"/>
            <a:stretch/>
          </p:blipFill>
          <p:spPr>
            <a:xfrm>
              <a:off x="43920" y="591480"/>
              <a:ext cx="753120" cy="12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" name="object 8" descr=""/>
            <p:cNvPicPr/>
            <p:nvPr/>
          </p:nvPicPr>
          <p:blipFill>
            <a:blip r:embed="rId2"/>
            <a:stretch/>
          </p:blipFill>
          <p:spPr>
            <a:xfrm>
              <a:off x="146160" y="620280"/>
              <a:ext cx="536040" cy="85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" name="object 10" descr=""/>
            <p:cNvPicPr/>
            <p:nvPr/>
          </p:nvPicPr>
          <p:blipFill>
            <a:blip r:embed="rId3"/>
            <a:stretch/>
          </p:blipFill>
          <p:spPr>
            <a:xfrm>
              <a:off x="492120" y="1285200"/>
              <a:ext cx="1796760" cy="161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object 11" descr=""/>
            <p:cNvPicPr/>
            <p:nvPr/>
          </p:nvPicPr>
          <p:blipFill>
            <a:blip r:embed="rId4"/>
            <a:stretch/>
          </p:blipFill>
          <p:spPr>
            <a:xfrm>
              <a:off x="492120" y="748080"/>
              <a:ext cx="1087200" cy="107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" name="object 12" descr=""/>
            <p:cNvPicPr/>
            <p:nvPr/>
          </p:nvPicPr>
          <p:blipFill>
            <a:blip r:embed="rId5"/>
            <a:stretch/>
          </p:blipFill>
          <p:spPr>
            <a:xfrm>
              <a:off x="1380960" y="748080"/>
              <a:ext cx="909720" cy="638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2" name="object 13"/>
          <p:cNvSpPr/>
          <p:nvPr/>
        </p:nvSpPr>
        <p:spPr>
          <a:xfrm>
            <a:off x="2913480" y="732600"/>
            <a:ext cx="95580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1" strike="noStrike">
                <a:latin typeface="Arial"/>
              </a:rPr>
              <a:t>1.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프로젝트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명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차량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번호판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인식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53" name="object 14"/>
          <p:cNvSpPr/>
          <p:nvPr/>
        </p:nvSpPr>
        <p:spPr>
          <a:xfrm>
            <a:off x="2913480" y="1029600"/>
            <a:ext cx="58968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1" strike="noStrike">
                <a:latin typeface="Arial"/>
              </a:rPr>
              <a:t>2.</a:t>
            </a:r>
            <a:r>
              <a:rPr b="0" lang="en-US" sz="500" spc="11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개발언어</a:t>
            </a:r>
            <a:r>
              <a:rPr b="0" lang="en-US" sz="500" spc="117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en-US" sz="500" spc="-21" strike="noStrike">
                <a:latin typeface="Arial"/>
              </a:rPr>
              <a:t>C++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54" name="object 15"/>
          <p:cNvSpPr/>
          <p:nvPr/>
        </p:nvSpPr>
        <p:spPr>
          <a:xfrm>
            <a:off x="2913480" y="1340640"/>
            <a:ext cx="89928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1" strike="noStrike">
                <a:latin typeface="Arial"/>
              </a:rPr>
              <a:t>3.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</a:t>
            </a:r>
            <a:r>
              <a:rPr b="0" lang="en-US" sz="500" spc="-26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visual studio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55" name="object 16"/>
          <p:cNvSpPr/>
          <p:nvPr/>
        </p:nvSpPr>
        <p:spPr>
          <a:xfrm>
            <a:off x="2913480" y="1956240"/>
            <a:ext cx="133128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2000"/>
              </a:lnSpc>
              <a:spcBef>
                <a:spcPts val="91"/>
              </a:spcBef>
              <a:buNone/>
            </a:pPr>
            <a:r>
              <a:rPr b="0" lang="en-US" sz="500" spc="-1" strike="noStrike">
                <a:latin typeface="Arial"/>
              </a:rPr>
              <a:t>5. </a:t>
            </a:r>
            <a:r>
              <a:rPr b="0" lang="zh-CN" sz="500" spc="-1" strike="noStrike">
                <a:latin typeface="함초롬돋움"/>
              </a:rPr>
              <a:t>프로젝트 내용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아두이노 카메라를 이용해 얻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은 영상을 블러처리</a:t>
            </a:r>
            <a:r>
              <a:rPr b="0" lang="en-US" sz="500" spc="-1" strike="noStrike">
                <a:latin typeface="Arial"/>
              </a:rPr>
              <a:t>, </a:t>
            </a:r>
            <a:r>
              <a:rPr b="0" lang="zh-CN" sz="500" spc="-1" strike="noStrike">
                <a:latin typeface="함초롬돋움"/>
              </a:rPr>
              <a:t>번호판에 쓰인 숫자 및 글 </a:t>
            </a:r>
            <a:r>
              <a:rPr b="0" lang="en-US" sz="500" spc="4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씨를 딥러닝을 통한 학습을 이용해 차량의 번호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판을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인식하고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처리하는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56" name="object 17"/>
          <p:cNvSpPr/>
          <p:nvPr/>
        </p:nvSpPr>
        <p:spPr>
          <a:xfrm>
            <a:off x="2922480" y="1647000"/>
            <a:ext cx="929160" cy="1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4. </a:t>
            </a:r>
            <a:r>
              <a:rPr b="0" lang="zh-CN" sz="500" spc="-1" strike="noStrike">
                <a:latin typeface="함초롬돋움"/>
              </a:rPr>
              <a:t>맡은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역할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en-US" sz="500" spc="-7" strike="noStrike">
                <a:latin typeface="Arial"/>
              </a:rPr>
              <a:t>IT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테스터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및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IT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QA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57" name="object 18"/>
          <p:cNvSpPr/>
          <p:nvPr/>
        </p:nvSpPr>
        <p:spPr>
          <a:xfrm>
            <a:off x="2922480" y="2504880"/>
            <a:ext cx="68616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6.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진행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사유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15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현장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실습</a:t>
            </a:r>
            <a:endParaRPr b="0" lang="en-US" sz="5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object 2"/>
          <p:cNvGrpSpPr/>
          <p:nvPr/>
        </p:nvGrpSpPr>
        <p:grpSpPr>
          <a:xfrm>
            <a:off x="0" y="414360"/>
            <a:ext cx="2264760" cy="2481480"/>
            <a:chOff x="0" y="414360"/>
            <a:chExt cx="2264760" cy="2481480"/>
          </a:xfrm>
        </p:grpSpPr>
        <p:sp>
          <p:nvSpPr>
            <p:cNvPr id="59" name="object 3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1608861" y="0"/>
                  </a:moveTo>
                  <a:lnTo>
                    <a:pt x="0" y="0"/>
                  </a:lnTo>
                  <a:lnTo>
                    <a:pt x="0" y="2478506"/>
                  </a:lnTo>
                  <a:lnTo>
                    <a:pt x="1608861" y="2478506"/>
                  </a:lnTo>
                  <a:lnTo>
                    <a:pt x="4267" y="2478392"/>
                  </a:lnTo>
                  <a:lnTo>
                    <a:pt x="1524" y="2475738"/>
                  </a:lnTo>
                  <a:lnTo>
                    <a:pt x="4267" y="2475738"/>
                  </a:lnTo>
                  <a:lnTo>
                    <a:pt x="4267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1608861" y="2654"/>
                  </a:lnTo>
                  <a:lnTo>
                    <a:pt x="1608861" y="0"/>
                  </a:lnTo>
                  <a:close/>
                </a:path>
                <a:path w="1609090" h="2479040">
                  <a:moveTo>
                    <a:pt x="4267" y="2475738"/>
                  </a:moveTo>
                  <a:lnTo>
                    <a:pt x="1524" y="2475738"/>
                  </a:lnTo>
                  <a:lnTo>
                    <a:pt x="4267" y="2478392"/>
                  </a:lnTo>
                  <a:lnTo>
                    <a:pt x="4267" y="2475738"/>
                  </a:lnTo>
                  <a:close/>
                </a:path>
                <a:path w="1609090" h="2479040">
                  <a:moveTo>
                    <a:pt x="1603540" y="2475738"/>
                  </a:moveTo>
                  <a:lnTo>
                    <a:pt x="4267" y="2475738"/>
                  </a:lnTo>
                  <a:lnTo>
                    <a:pt x="4267" y="2478392"/>
                  </a:lnTo>
                  <a:lnTo>
                    <a:pt x="1603540" y="2478392"/>
                  </a:lnTo>
                  <a:lnTo>
                    <a:pt x="1603540" y="2475738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1603540" y="2478392"/>
                  </a:lnTo>
                  <a:lnTo>
                    <a:pt x="1606194" y="2475738"/>
                  </a:lnTo>
                  <a:lnTo>
                    <a:pt x="1608861" y="2475738"/>
                  </a:lnTo>
                  <a:lnTo>
                    <a:pt x="1608861" y="5410"/>
                  </a:lnTo>
                  <a:lnTo>
                    <a:pt x="1606194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475738"/>
                  </a:moveTo>
                  <a:lnTo>
                    <a:pt x="1606194" y="2475738"/>
                  </a:lnTo>
                  <a:lnTo>
                    <a:pt x="1603540" y="2478392"/>
                  </a:lnTo>
                  <a:lnTo>
                    <a:pt x="1608861" y="2478392"/>
                  </a:lnTo>
                  <a:lnTo>
                    <a:pt x="1608861" y="2475738"/>
                  </a:lnTo>
                  <a:close/>
                </a:path>
                <a:path w="1609090" h="2479040">
                  <a:moveTo>
                    <a:pt x="4267" y="2654"/>
                  </a:moveTo>
                  <a:lnTo>
                    <a:pt x="1524" y="5410"/>
                  </a:lnTo>
                  <a:lnTo>
                    <a:pt x="4267" y="5410"/>
                  </a:lnTo>
                  <a:lnTo>
                    <a:pt x="4267" y="2654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4267" y="2654"/>
                  </a:lnTo>
                  <a:lnTo>
                    <a:pt x="4267" y="5410"/>
                  </a:lnTo>
                  <a:lnTo>
                    <a:pt x="1603540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654"/>
                  </a:moveTo>
                  <a:lnTo>
                    <a:pt x="1603540" y="2654"/>
                  </a:lnTo>
                  <a:lnTo>
                    <a:pt x="1606194" y="5410"/>
                  </a:lnTo>
                  <a:lnTo>
                    <a:pt x="1608861" y="5410"/>
                  </a:lnTo>
                  <a:lnTo>
                    <a:pt x="1608861" y="26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object 4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0" y="2478506"/>
                  </a:moveTo>
                  <a:lnTo>
                    <a:pt x="0" y="0"/>
                  </a:lnTo>
                  <a:lnTo>
                    <a:pt x="1608861" y="0"/>
                  </a:lnTo>
                  <a:lnTo>
                    <a:pt x="1608861" y="2478506"/>
                  </a:lnTo>
                  <a:lnTo>
                    <a:pt x="0" y="2478506"/>
                  </a:lnTo>
                </a:path>
                <a:path w="1609090" h="2479040">
                  <a:moveTo>
                    <a:pt x="4267" y="2478392"/>
                  </a:moveTo>
                  <a:lnTo>
                    <a:pt x="1524" y="2475738"/>
                  </a:lnTo>
                  <a:lnTo>
                    <a:pt x="1606194" y="2475738"/>
                  </a:lnTo>
                  <a:lnTo>
                    <a:pt x="1603540" y="2478392"/>
                  </a:lnTo>
                  <a:lnTo>
                    <a:pt x="1603540" y="2654"/>
                  </a:lnTo>
                  <a:lnTo>
                    <a:pt x="1606194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4267" y="2478392"/>
                  </a:lnTo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object 5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653034" y="0"/>
                  </a:moveTo>
                  <a:lnTo>
                    <a:pt x="0" y="190"/>
                  </a:lnTo>
                  <a:lnTo>
                    <a:pt x="0" y="10934"/>
                  </a:lnTo>
                  <a:lnTo>
                    <a:pt x="653034" y="10744"/>
                  </a:lnTo>
                  <a:lnTo>
                    <a:pt x="653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object 6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0" y="10934"/>
                  </a:moveTo>
                  <a:lnTo>
                    <a:pt x="653034" y="10744"/>
                  </a:lnTo>
                  <a:lnTo>
                    <a:pt x="653034" y="0"/>
                  </a:lnTo>
                  <a:lnTo>
                    <a:pt x="0" y="190"/>
                  </a:lnTo>
                  <a:lnTo>
                    <a:pt x="0" y="10934"/>
                  </a:lnTo>
                  <a:close/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3" name="object 7" descr=""/>
            <p:cNvPicPr/>
            <p:nvPr/>
          </p:nvPicPr>
          <p:blipFill>
            <a:blip r:embed="rId1"/>
            <a:stretch/>
          </p:blipFill>
          <p:spPr>
            <a:xfrm>
              <a:off x="43920" y="596160"/>
              <a:ext cx="1166400" cy="12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object 8" descr=""/>
            <p:cNvPicPr/>
            <p:nvPr/>
          </p:nvPicPr>
          <p:blipFill>
            <a:blip r:embed="rId2"/>
            <a:stretch/>
          </p:blipFill>
          <p:spPr>
            <a:xfrm>
              <a:off x="109440" y="623880"/>
              <a:ext cx="1012680" cy="81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object 10" descr=""/>
            <p:cNvPicPr/>
            <p:nvPr/>
          </p:nvPicPr>
          <p:blipFill>
            <a:blip r:embed="rId3"/>
            <a:stretch/>
          </p:blipFill>
          <p:spPr>
            <a:xfrm>
              <a:off x="499680" y="1796040"/>
              <a:ext cx="1758960" cy="109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object 11" descr=""/>
            <p:cNvPicPr/>
            <p:nvPr/>
          </p:nvPicPr>
          <p:blipFill>
            <a:blip r:embed="rId4"/>
            <a:stretch/>
          </p:blipFill>
          <p:spPr>
            <a:xfrm>
              <a:off x="703440" y="1793160"/>
              <a:ext cx="1561320" cy="110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" name="object 12" descr=""/>
            <p:cNvPicPr/>
            <p:nvPr/>
          </p:nvPicPr>
          <p:blipFill>
            <a:blip r:embed="rId5"/>
            <a:stretch/>
          </p:blipFill>
          <p:spPr>
            <a:xfrm>
              <a:off x="499680" y="1499400"/>
              <a:ext cx="1758960" cy="784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" name="object 13" descr=""/>
            <p:cNvPicPr/>
            <p:nvPr/>
          </p:nvPicPr>
          <p:blipFill>
            <a:blip r:embed="rId6"/>
            <a:stretch/>
          </p:blipFill>
          <p:spPr>
            <a:xfrm>
              <a:off x="499680" y="742320"/>
              <a:ext cx="1733040" cy="78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object 14" descr=""/>
            <p:cNvPicPr/>
            <p:nvPr/>
          </p:nvPicPr>
          <p:blipFill>
            <a:blip r:embed="rId7"/>
            <a:stretch/>
          </p:blipFill>
          <p:spPr>
            <a:xfrm>
              <a:off x="1742400" y="748080"/>
              <a:ext cx="517680" cy="85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0" name="object 15"/>
          <p:cNvSpPr/>
          <p:nvPr/>
        </p:nvSpPr>
        <p:spPr>
          <a:xfrm>
            <a:off x="2905920" y="732600"/>
            <a:ext cx="142848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1.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프로젝트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명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4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증강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현실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축구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연습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어플리케이션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71" name="object 16"/>
          <p:cNvSpPr/>
          <p:nvPr/>
        </p:nvSpPr>
        <p:spPr>
          <a:xfrm>
            <a:off x="2905920" y="1034280"/>
            <a:ext cx="58968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2.</a:t>
            </a:r>
            <a:r>
              <a:rPr b="0" lang="en-US" sz="500" spc="123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개발언어</a:t>
            </a:r>
            <a:r>
              <a:rPr b="0" lang="en-US" sz="500" spc="111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en-US" sz="500" spc="-21" strike="noStrike">
                <a:latin typeface="Arial"/>
              </a:rPr>
              <a:t>JAVA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72" name="object 17"/>
          <p:cNvSpPr/>
          <p:nvPr/>
        </p:nvSpPr>
        <p:spPr>
          <a:xfrm>
            <a:off x="2905920" y="1345320"/>
            <a:ext cx="95076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3</a:t>
            </a:r>
            <a:r>
              <a:rPr b="0" lang="en-US" sz="500" spc="-1" strike="noStrike">
                <a:latin typeface="Arial"/>
              </a:rPr>
              <a:t>.</a:t>
            </a:r>
            <a:r>
              <a:rPr b="0" lang="en-US" sz="500" spc="4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32" strike="noStrike">
                <a:latin typeface="Arial"/>
              </a:rPr>
              <a:t> </a:t>
            </a:r>
            <a:r>
              <a:rPr b="0" lang="en-US" sz="500" spc="9" strike="noStrike">
                <a:latin typeface="Arial"/>
              </a:rPr>
              <a:t>A</a:t>
            </a:r>
            <a:r>
              <a:rPr b="0" lang="en-US" sz="500" spc="-7" strike="noStrike">
                <a:latin typeface="Arial"/>
              </a:rPr>
              <a:t>nd</a:t>
            </a:r>
            <a:r>
              <a:rPr b="0" lang="en-US" sz="500" spc="9" strike="noStrike">
                <a:latin typeface="Arial"/>
              </a:rPr>
              <a:t>r</a:t>
            </a:r>
            <a:r>
              <a:rPr b="0" lang="en-US" sz="500" spc="-7" strike="noStrike">
                <a:latin typeface="Arial"/>
              </a:rPr>
              <a:t>oi</a:t>
            </a:r>
            <a:r>
              <a:rPr b="0" lang="en-US" sz="500" spc="-1" strike="noStrike">
                <a:latin typeface="Arial"/>
              </a:rPr>
              <a:t>d </a:t>
            </a:r>
            <a:r>
              <a:rPr b="0" lang="en-US" sz="500" spc="9" strike="noStrike">
                <a:latin typeface="Arial"/>
              </a:rPr>
              <a:t>s</a:t>
            </a:r>
            <a:r>
              <a:rPr b="0" lang="en-US" sz="500" spc="-12" strike="noStrike">
                <a:latin typeface="Arial"/>
              </a:rPr>
              <a:t>t</a:t>
            </a:r>
            <a:r>
              <a:rPr b="0" lang="en-US" sz="500" spc="4" strike="noStrike">
                <a:latin typeface="Arial"/>
              </a:rPr>
              <a:t>u</a:t>
            </a:r>
            <a:r>
              <a:rPr b="0" lang="en-US" sz="500" spc="-7" strike="noStrike">
                <a:latin typeface="Arial"/>
              </a:rPr>
              <a:t>di</a:t>
            </a:r>
            <a:r>
              <a:rPr b="0" lang="en-US" sz="500" spc="-1" strike="noStrike">
                <a:latin typeface="Arial"/>
              </a:rPr>
              <a:t>o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73" name="object 18"/>
          <p:cNvSpPr/>
          <p:nvPr/>
        </p:nvSpPr>
        <p:spPr>
          <a:xfrm>
            <a:off x="2890440" y="1953360"/>
            <a:ext cx="2068560" cy="6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7360" indent="-216000">
              <a:lnSpc>
                <a:spcPct val="101000"/>
              </a:lnSpc>
              <a:spcBef>
                <a:spcPts val="96"/>
              </a:spcBef>
              <a:buClr>
                <a:srgbClr val="000000"/>
              </a:buClr>
              <a:buFont typeface="Arial"/>
              <a:buAutoNum type="arabicPeriod" startAt="5"/>
              <a:tabLst>
                <a:tab algn="l" pos="99720"/>
              </a:tabLst>
            </a:pPr>
            <a:r>
              <a:rPr b="0" lang="zh-CN" sz="500" spc="-1" strike="noStrike">
                <a:latin typeface="함초롬돋움"/>
              </a:rPr>
              <a:t>프로젝트 내용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스마트폰의 내장된 카메라를 </a:t>
            </a:r>
            <a:r>
              <a:rPr b="0" lang="en-US" sz="500" spc="4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이용해 공을 인식</a:t>
            </a:r>
            <a:r>
              <a:rPr b="0" lang="en-US" sz="500" spc="-1" strike="noStrike">
                <a:latin typeface="Arial"/>
              </a:rPr>
              <a:t>, </a:t>
            </a:r>
            <a:r>
              <a:rPr b="0" lang="zh-CN" sz="500" spc="-1" strike="noStrike">
                <a:latin typeface="함초롬돋움"/>
              </a:rPr>
              <a:t>사람의 관절을 인식하여 축구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의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자세를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교정해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주는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스마트폰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어플리케이션</a:t>
            </a:r>
            <a:endParaRPr b="0" lang="en-US" sz="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"/>
              </a:spcBef>
              <a:buNone/>
              <a:tabLst>
                <a:tab algn="l" pos="99720"/>
              </a:tabLst>
            </a:pPr>
            <a:endParaRPr b="0" lang="en-US" sz="800" spc="-1" strike="noStrike">
              <a:latin typeface="Arial"/>
            </a:endParaRPr>
          </a:p>
          <a:p>
            <a:pPr marL="99000" indent="-7236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5"/>
              <a:tabLst>
                <a:tab algn="l" pos="99720"/>
              </a:tabLst>
            </a:pPr>
            <a:r>
              <a:rPr b="0" lang="zh-CN" sz="500" spc="-1" strike="noStrike">
                <a:latin typeface="함초롬돋움"/>
              </a:rPr>
              <a:t>진행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사유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졸업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작품</a:t>
            </a:r>
            <a:endParaRPr b="0" lang="en-US" sz="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None/>
              <a:tabLst>
                <a:tab algn="l" pos="99720"/>
              </a:tabLst>
            </a:pPr>
            <a:endParaRPr b="0" lang="en-US" sz="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  <a:tabLst>
                <a:tab algn="l" pos="99720"/>
              </a:tabLst>
            </a:pPr>
            <a:r>
              <a:rPr b="0" lang="en-US" sz="350" spc="9" strike="noStrike">
                <a:latin typeface="Comic Sans MS"/>
              </a:rPr>
              <a:t>GitHub</a:t>
            </a:r>
            <a:r>
              <a:rPr b="0" lang="en-US" sz="350" spc="77" strike="noStrike">
                <a:latin typeface="Comic Sans MS"/>
              </a:rPr>
              <a:t> </a:t>
            </a:r>
            <a:r>
              <a:rPr b="0" lang="en-US" sz="350" spc="9" strike="noStrike">
                <a:latin typeface="Comic Sans MS"/>
              </a:rPr>
              <a:t>:</a:t>
            </a:r>
            <a:r>
              <a:rPr b="0" lang="en-US" sz="350" spc="83" strike="noStrike">
                <a:latin typeface="Comic Sans MS"/>
              </a:rPr>
              <a:t> </a:t>
            </a:r>
            <a:r>
              <a:rPr b="0" lang="en-US" sz="350" spc="9" strike="noStrike">
                <a:latin typeface="Comic Sans MS"/>
              </a:rPr>
              <a:t>https://github.com/chansol1604/Augmented-Reality-Soccer-Practice-Application</a:t>
            </a:r>
            <a:endParaRPr b="0" lang="en-US" sz="350" spc="-1" strike="noStrike">
              <a:latin typeface="Arial"/>
            </a:endParaRPr>
          </a:p>
        </p:txBody>
      </p:sp>
      <p:sp>
        <p:nvSpPr>
          <p:cNvPr id="74" name="object 19"/>
          <p:cNvSpPr/>
          <p:nvPr/>
        </p:nvSpPr>
        <p:spPr>
          <a:xfrm>
            <a:off x="2905920" y="1647000"/>
            <a:ext cx="159804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4.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맡은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역할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4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카메라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트래킹을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이용한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영상처리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알고리즘</a:t>
            </a:r>
            <a:endParaRPr b="0" lang="en-US" sz="5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object 2"/>
          <p:cNvGrpSpPr/>
          <p:nvPr/>
        </p:nvGrpSpPr>
        <p:grpSpPr>
          <a:xfrm>
            <a:off x="0" y="414360"/>
            <a:ext cx="2339280" cy="2481480"/>
            <a:chOff x="0" y="414360"/>
            <a:chExt cx="2339280" cy="2481480"/>
          </a:xfrm>
        </p:grpSpPr>
        <p:sp>
          <p:nvSpPr>
            <p:cNvPr id="76" name="object 3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1608861" y="0"/>
                  </a:moveTo>
                  <a:lnTo>
                    <a:pt x="0" y="0"/>
                  </a:lnTo>
                  <a:lnTo>
                    <a:pt x="0" y="2478506"/>
                  </a:lnTo>
                  <a:lnTo>
                    <a:pt x="1608861" y="2478506"/>
                  </a:lnTo>
                  <a:lnTo>
                    <a:pt x="4267" y="2478392"/>
                  </a:lnTo>
                  <a:lnTo>
                    <a:pt x="1524" y="2475738"/>
                  </a:lnTo>
                  <a:lnTo>
                    <a:pt x="4267" y="2475738"/>
                  </a:lnTo>
                  <a:lnTo>
                    <a:pt x="4267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1608861" y="2654"/>
                  </a:lnTo>
                  <a:lnTo>
                    <a:pt x="1608861" y="0"/>
                  </a:lnTo>
                  <a:close/>
                </a:path>
                <a:path w="1609090" h="2479040">
                  <a:moveTo>
                    <a:pt x="4267" y="2475738"/>
                  </a:moveTo>
                  <a:lnTo>
                    <a:pt x="1524" y="2475738"/>
                  </a:lnTo>
                  <a:lnTo>
                    <a:pt x="4267" y="2478392"/>
                  </a:lnTo>
                  <a:lnTo>
                    <a:pt x="4267" y="2475738"/>
                  </a:lnTo>
                  <a:close/>
                </a:path>
                <a:path w="1609090" h="2479040">
                  <a:moveTo>
                    <a:pt x="1603540" y="2475738"/>
                  </a:moveTo>
                  <a:lnTo>
                    <a:pt x="4267" y="2475738"/>
                  </a:lnTo>
                  <a:lnTo>
                    <a:pt x="4267" y="2478392"/>
                  </a:lnTo>
                  <a:lnTo>
                    <a:pt x="1603540" y="2478392"/>
                  </a:lnTo>
                  <a:lnTo>
                    <a:pt x="1603540" y="2475738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1603540" y="2478392"/>
                  </a:lnTo>
                  <a:lnTo>
                    <a:pt x="1606194" y="2475738"/>
                  </a:lnTo>
                  <a:lnTo>
                    <a:pt x="1608861" y="2475738"/>
                  </a:lnTo>
                  <a:lnTo>
                    <a:pt x="1608861" y="5410"/>
                  </a:lnTo>
                  <a:lnTo>
                    <a:pt x="1606194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475738"/>
                  </a:moveTo>
                  <a:lnTo>
                    <a:pt x="1606194" y="2475738"/>
                  </a:lnTo>
                  <a:lnTo>
                    <a:pt x="1603540" y="2478392"/>
                  </a:lnTo>
                  <a:lnTo>
                    <a:pt x="1608861" y="2478392"/>
                  </a:lnTo>
                  <a:lnTo>
                    <a:pt x="1608861" y="2475738"/>
                  </a:lnTo>
                  <a:close/>
                </a:path>
                <a:path w="1609090" h="2479040">
                  <a:moveTo>
                    <a:pt x="4267" y="2654"/>
                  </a:moveTo>
                  <a:lnTo>
                    <a:pt x="1524" y="5410"/>
                  </a:lnTo>
                  <a:lnTo>
                    <a:pt x="4267" y="5410"/>
                  </a:lnTo>
                  <a:lnTo>
                    <a:pt x="4267" y="2654"/>
                  </a:lnTo>
                  <a:close/>
                </a:path>
                <a:path w="1609090" h="2479040">
                  <a:moveTo>
                    <a:pt x="1603540" y="2654"/>
                  </a:moveTo>
                  <a:lnTo>
                    <a:pt x="4267" y="2654"/>
                  </a:lnTo>
                  <a:lnTo>
                    <a:pt x="4267" y="5410"/>
                  </a:lnTo>
                  <a:lnTo>
                    <a:pt x="1603540" y="5410"/>
                  </a:lnTo>
                  <a:lnTo>
                    <a:pt x="1603540" y="2654"/>
                  </a:lnTo>
                  <a:close/>
                </a:path>
                <a:path w="1609090" h="2479040">
                  <a:moveTo>
                    <a:pt x="1608861" y="2654"/>
                  </a:moveTo>
                  <a:lnTo>
                    <a:pt x="1603540" y="2654"/>
                  </a:lnTo>
                  <a:lnTo>
                    <a:pt x="1606194" y="5410"/>
                  </a:lnTo>
                  <a:lnTo>
                    <a:pt x="1608861" y="5410"/>
                  </a:lnTo>
                  <a:lnTo>
                    <a:pt x="1608861" y="26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object 4"/>
            <p:cNvSpPr/>
            <p:nvPr/>
          </p:nvSpPr>
          <p:spPr>
            <a:xfrm>
              <a:off x="0" y="417240"/>
              <a:ext cx="1608840" cy="2478600"/>
            </a:xfrm>
            <a:custGeom>
              <a:avLst/>
              <a:gdLst/>
              <a:ahLst/>
              <a:rect l="l" t="t" r="r" b="b"/>
              <a:pathLst>
                <a:path w="1609090" h="2479040">
                  <a:moveTo>
                    <a:pt x="0" y="2478506"/>
                  </a:moveTo>
                  <a:lnTo>
                    <a:pt x="0" y="0"/>
                  </a:lnTo>
                  <a:lnTo>
                    <a:pt x="1608861" y="0"/>
                  </a:lnTo>
                  <a:lnTo>
                    <a:pt x="1608861" y="2478506"/>
                  </a:lnTo>
                  <a:lnTo>
                    <a:pt x="0" y="2478506"/>
                  </a:lnTo>
                </a:path>
                <a:path w="1609090" h="2479040">
                  <a:moveTo>
                    <a:pt x="4267" y="2478392"/>
                  </a:moveTo>
                  <a:lnTo>
                    <a:pt x="1524" y="2475738"/>
                  </a:lnTo>
                  <a:lnTo>
                    <a:pt x="1606194" y="2475738"/>
                  </a:lnTo>
                  <a:lnTo>
                    <a:pt x="1603540" y="2478392"/>
                  </a:lnTo>
                  <a:lnTo>
                    <a:pt x="1603540" y="2654"/>
                  </a:lnTo>
                  <a:lnTo>
                    <a:pt x="1606194" y="5410"/>
                  </a:lnTo>
                  <a:lnTo>
                    <a:pt x="1524" y="5410"/>
                  </a:lnTo>
                  <a:lnTo>
                    <a:pt x="4267" y="2654"/>
                  </a:lnTo>
                  <a:lnTo>
                    <a:pt x="4267" y="2478392"/>
                  </a:lnTo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object 5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653034" y="0"/>
                  </a:moveTo>
                  <a:lnTo>
                    <a:pt x="0" y="190"/>
                  </a:lnTo>
                  <a:lnTo>
                    <a:pt x="0" y="10934"/>
                  </a:lnTo>
                  <a:lnTo>
                    <a:pt x="653034" y="10744"/>
                  </a:lnTo>
                  <a:lnTo>
                    <a:pt x="653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object 6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0" y="10934"/>
                  </a:moveTo>
                  <a:lnTo>
                    <a:pt x="653034" y="10744"/>
                  </a:lnTo>
                  <a:lnTo>
                    <a:pt x="653034" y="0"/>
                  </a:lnTo>
                  <a:lnTo>
                    <a:pt x="0" y="190"/>
                  </a:lnTo>
                  <a:lnTo>
                    <a:pt x="0" y="10934"/>
                  </a:lnTo>
                  <a:close/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0" name="object 7" descr=""/>
            <p:cNvPicPr/>
            <p:nvPr/>
          </p:nvPicPr>
          <p:blipFill>
            <a:blip r:embed="rId1"/>
            <a:stretch/>
          </p:blipFill>
          <p:spPr>
            <a:xfrm>
              <a:off x="43920" y="600840"/>
              <a:ext cx="874800" cy="12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" name="object 8" descr=""/>
            <p:cNvPicPr/>
            <p:nvPr/>
          </p:nvPicPr>
          <p:blipFill>
            <a:blip r:embed="rId2"/>
            <a:stretch/>
          </p:blipFill>
          <p:spPr>
            <a:xfrm>
              <a:off x="91080" y="628560"/>
              <a:ext cx="752400" cy="83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" name="object 10" descr=""/>
            <p:cNvPicPr/>
            <p:nvPr/>
          </p:nvPicPr>
          <p:blipFill>
            <a:blip r:embed="rId3"/>
            <a:stretch/>
          </p:blipFill>
          <p:spPr>
            <a:xfrm>
              <a:off x="95760" y="1447920"/>
              <a:ext cx="1597680" cy="1350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" name="object 11" descr=""/>
            <p:cNvPicPr/>
            <p:nvPr/>
          </p:nvPicPr>
          <p:blipFill>
            <a:blip r:embed="rId4"/>
            <a:stretch/>
          </p:blipFill>
          <p:spPr>
            <a:xfrm>
              <a:off x="232560" y="775800"/>
              <a:ext cx="1795320" cy="134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" name="object 12" descr=""/>
            <p:cNvPicPr/>
            <p:nvPr/>
          </p:nvPicPr>
          <p:blipFill>
            <a:blip r:embed="rId5"/>
            <a:stretch/>
          </p:blipFill>
          <p:spPr>
            <a:xfrm>
              <a:off x="413280" y="1257840"/>
              <a:ext cx="1926000" cy="1143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5" name="object 13"/>
          <p:cNvSpPr/>
          <p:nvPr/>
        </p:nvSpPr>
        <p:spPr>
          <a:xfrm>
            <a:off x="2905920" y="732600"/>
            <a:ext cx="212328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1.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프로젝트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명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Arial"/>
              </a:rPr>
              <a:t>초음파 자율주행차</a:t>
            </a:r>
            <a:r>
              <a:rPr b="0" lang="en-US" sz="500" spc="-1" strike="noStrike">
                <a:latin typeface="Arial"/>
              </a:rPr>
              <a:t>, </a:t>
            </a:r>
            <a:r>
              <a:rPr b="0" lang="zh-CN" sz="500" spc="-1" strike="noStrike">
                <a:latin typeface="함초롬돋움"/>
              </a:rPr>
              <a:t>선풍기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제작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및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임베디드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86" name="object 14"/>
          <p:cNvSpPr/>
          <p:nvPr/>
        </p:nvSpPr>
        <p:spPr>
          <a:xfrm>
            <a:off x="2905920" y="1034280"/>
            <a:ext cx="98028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2.</a:t>
            </a:r>
            <a:r>
              <a:rPr b="0" lang="en-US" sz="500" spc="123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개발언어</a:t>
            </a:r>
            <a:r>
              <a:rPr b="0" lang="en-US" sz="500" spc="111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C</a:t>
            </a:r>
            <a:r>
              <a:rPr b="0" lang="zh-CN" sz="500" spc="-1" strike="noStrike">
                <a:latin typeface="함초롬돋움"/>
              </a:rPr>
              <a:t>언어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87" name="object 15"/>
          <p:cNvSpPr/>
          <p:nvPr/>
        </p:nvSpPr>
        <p:spPr>
          <a:xfrm>
            <a:off x="2905920" y="1345320"/>
            <a:ext cx="93060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3.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STM32CUBE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88" name="object 16"/>
          <p:cNvSpPr/>
          <p:nvPr/>
        </p:nvSpPr>
        <p:spPr>
          <a:xfrm>
            <a:off x="2905920" y="1647000"/>
            <a:ext cx="160056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2000"/>
              </a:lnSpc>
              <a:spcBef>
                <a:spcPts val="91"/>
              </a:spcBef>
              <a:buNone/>
            </a:pPr>
            <a:r>
              <a:rPr b="0" lang="en-US" sz="500" spc="-7" strike="noStrike">
                <a:latin typeface="Arial"/>
              </a:rPr>
              <a:t>4. </a:t>
            </a:r>
            <a:r>
              <a:rPr b="0" lang="zh-CN" sz="500" spc="-1" strike="noStrike">
                <a:latin typeface="함초롬돋움"/>
              </a:rPr>
              <a:t>프로젝트 내용 </a:t>
            </a:r>
            <a:r>
              <a:rPr b="0" lang="en-US" sz="500" spc="-1" strike="noStrike">
                <a:latin typeface="Arial"/>
              </a:rPr>
              <a:t>: C</a:t>
            </a:r>
            <a:r>
              <a:rPr b="0" lang="zh-CN" sz="500" spc="-1" strike="noStrike">
                <a:latin typeface="함초롬돋움"/>
              </a:rPr>
              <a:t>언어로 구현한 각종 임베디드 실습과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선풍기의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회전</a:t>
            </a:r>
            <a:r>
              <a:rPr b="0" lang="en-US" sz="500" spc="-1" strike="noStrike">
                <a:latin typeface="Arial"/>
              </a:rPr>
              <a:t>,</a:t>
            </a:r>
            <a:r>
              <a:rPr b="0" lang="en-US" sz="500" spc="4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타이머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등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모든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기능을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구현</a:t>
            </a:r>
            <a:r>
              <a:rPr b="0" lang="en-US" sz="500" spc="-1" strike="noStrike">
                <a:latin typeface="함초롬돋움"/>
              </a:rPr>
              <a:t>, </a:t>
            </a:r>
            <a:r>
              <a:rPr b="0" lang="zh-CN" sz="500" spc="-1" strike="noStrike">
                <a:latin typeface="함초롬돋움"/>
              </a:rPr>
              <a:t>초음파를 이용해 트랙을 자율로 도는 자동차 구현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89" name="object 17"/>
          <p:cNvSpPr/>
          <p:nvPr/>
        </p:nvSpPr>
        <p:spPr>
          <a:xfrm>
            <a:off x="2890440" y="2559960"/>
            <a:ext cx="1423800" cy="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0" lang="en-US" sz="350" spc="9" strike="noStrike">
                <a:latin typeface="Comic Sans MS"/>
              </a:rPr>
              <a:t>GitHub</a:t>
            </a:r>
            <a:r>
              <a:rPr b="0" lang="en-US" sz="350" spc="52" strike="noStrike">
                <a:latin typeface="Comic Sans MS"/>
              </a:rPr>
              <a:t> </a:t>
            </a:r>
            <a:r>
              <a:rPr b="0" lang="en-US" sz="350" spc="9" strike="noStrike">
                <a:latin typeface="Comic Sans MS"/>
              </a:rPr>
              <a:t>:</a:t>
            </a:r>
            <a:r>
              <a:rPr b="0" lang="en-US" sz="350" spc="63" strike="noStrike">
                <a:latin typeface="Comic Sans MS"/>
              </a:rPr>
              <a:t> </a:t>
            </a:r>
            <a:r>
              <a:rPr b="0" lang="en-US" sz="350" spc="9" strike="noStrike">
                <a:latin typeface="Comic Sans MS"/>
              </a:rPr>
              <a:t>https://github.com/chansol1604/AI_Edge_software</a:t>
            </a:r>
            <a:endParaRPr b="0" lang="en-US" sz="35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6"/>
          <a:srcRect l="10474" t="31215" r="16094" b="13202"/>
          <a:stretch/>
        </p:blipFill>
        <p:spPr>
          <a:xfrm rot="19800">
            <a:off x="429120" y="1281960"/>
            <a:ext cx="1594080" cy="1608840"/>
          </a:xfrm>
          <a:prstGeom prst="rect">
            <a:avLst/>
          </a:prstGeom>
          <a:ln w="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object 2"/>
          <p:cNvGrpSpPr/>
          <p:nvPr/>
        </p:nvGrpSpPr>
        <p:grpSpPr>
          <a:xfrm>
            <a:off x="-1080" y="400320"/>
            <a:ext cx="1626120" cy="2481120"/>
            <a:chOff x="-1080" y="400320"/>
            <a:chExt cx="1626120" cy="2481120"/>
          </a:xfrm>
        </p:grpSpPr>
        <p:sp>
          <p:nvSpPr>
            <p:cNvPr id="92" name="object 3"/>
            <p:cNvSpPr/>
            <p:nvPr/>
          </p:nvSpPr>
          <p:spPr>
            <a:xfrm>
              <a:off x="-1080" y="400320"/>
              <a:ext cx="1609920" cy="2481120"/>
            </a:xfrm>
            <a:custGeom>
              <a:avLst/>
              <a:gdLst/>
              <a:ahLst/>
              <a:rect l="l" t="t" r="r" b="b"/>
              <a:pathLst>
                <a:path w="1610360" h="2481580">
                  <a:moveTo>
                    <a:pt x="1610004" y="0"/>
                  </a:moveTo>
                  <a:lnTo>
                    <a:pt x="0" y="0"/>
                  </a:lnTo>
                  <a:lnTo>
                    <a:pt x="0" y="2481059"/>
                  </a:lnTo>
                  <a:lnTo>
                    <a:pt x="1610004" y="2481059"/>
                  </a:lnTo>
                  <a:lnTo>
                    <a:pt x="1610004" y="2478405"/>
                  </a:lnTo>
                  <a:lnTo>
                    <a:pt x="5410" y="2478405"/>
                  </a:lnTo>
                  <a:lnTo>
                    <a:pt x="2667" y="2475738"/>
                  </a:lnTo>
                  <a:lnTo>
                    <a:pt x="5410" y="2475738"/>
                  </a:lnTo>
                  <a:lnTo>
                    <a:pt x="5410" y="5422"/>
                  </a:lnTo>
                  <a:lnTo>
                    <a:pt x="2667" y="5422"/>
                  </a:lnTo>
                  <a:lnTo>
                    <a:pt x="5410" y="2667"/>
                  </a:lnTo>
                  <a:lnTo>
                    <a:pt x="1610004" y="2667"/>
                  </a:lnTo>
                  <a:lnTo>
                    <a:pt x="1610004" y="0"/>
                  </a:lnTo>
                  <a:close/>
                </a:path>
                <a:path w="1610360" h="2481580">
                  <a:moveTo>
                    <a:pt x="5410" y="2475738"/>
                  </a:moveTo>
                  <a:lnTo>
                    <a:pt x="2667" y="2475738"/>
                  </a:lnTo>
                  <a:lnTo>
                    <a:pt x="5410" y="2478405"/>
                  </a:lnTo>
                  <a:lnTo>
                    <a:pt x="5410" y="2475738"/>
                  </a:lnTo>
                  <a:close/>
                </a:path>
                <a:path w="1610360" h="2481580">
                  <a:moveTo>
                    <a:pt x="1604683" y="2475738"/>
                  </a:moveTo>
                  <a:lnTo>
                    <a:pt x="5410" y="2475738"/>
                  </a:lnTo>
                  <a:lnTo>
                    <a:pt x="5410" y="2478405"/>
                  </a:lnTo>
                  <a:lnTo>
                    <a:pt x="1604683" y="2478405"/>
                  </a:lnTo>
                  <a:lnTo>
                    <a:pt x="1604683" y="2475738"/>
                  </a:lnTo>
                  <a:close/>
                </a:path>
                <a:path w="1610360" h="2481580">
                  <a:moveTo>
                    <a:pt x="1604683" y="2667"/>
                  </a:moveTo>
                  <a:lnTo>
                    <a:pt x="1604683" y="2478405"/>
                  </a:lnTo>
                  <a:lnTo>
                    <a:pt x="1607337" y="2475738"/>
                  </a:lnTo>
                  <a:lnTo>
                    <a:pt x="1610004" y="2475737"/>
                  </a:lnTo>
                  <a:lnTo>
                    <a:pt x="1610004" y="5422"/>
                  </a:lnTo>
                  <a:lnTo>
                    <a:pt x="1607337" y="5422"/>
                  </a:lnTo>
                  <a:lnTo>
                    <a:pt x="1604683" y="2667"/>
                  </a:lnTo>
                  <a:close/>
                </a:path>
                <a:path w="1610360" h="2481580">
                  <a:moveTo>
                    <a:pt x="1610004" y="2475737"/>
                  </a:moveTo>
                  <a:lnTo>
                    <a:pt x="1607337" y="2475738"/>
                  </a:lnTo>
                  <a:lnTo>
                    <a:pt x="1604683" y="2478405"/>
                  </a:lnTo>
                  <a:lnTo>
                    <a:pt x="1610004" y="2478405"/>
                  </a:lnTo>
                  <a:lnTo>
                    <a:pt x="1610004" y="2475737"/>
                  </a:lnTo>
                  <a:close/>
                </a:path>
                <a:path w="1610360" h="2481580">
                  <a:moveTo>
                    <a:pt x="5410" y="2667"/>
                  </a:moveTo>
                  <a:lnTo>
                    <a:pt x="2667" y="5422"/>
                  </a:lnTo>
                  <a:lnTo>
                    <a:pt x="5410" y="5422"/>
                  </a:lnTo>
                  <a:lnTo>
                    <a:pt x="5410" y="2667"/>
                  </a:lnTo>
                  <a:close/>
                </a:path>
                <a:path w="1610360" h="2481580">
                  <a:moveTo>
                    <a:pt x="1604683" y="2667"/>
                  </a:moveTo>
                  <a:lnTo>
                    <a:pt x="5410" y="2667"/>
                  </a:lnTo>
                  <a:lnTo>
                    <a:pt x="5410" y="5422"/>
                  </a:lnTo>
                  <a:lnTo>
                    <a:pt x="1604683" y="5422"/>
                  </a:lnTo>
                  <a:lnTo>
                    <a:pt x="1604683" y="2667"/>
                  </a:lnTo>
                  <a:close/>
                </a:path>
                <a:path w="1610360" h="2481580">
                  <a:moveTo>
                    <a:pt x="1610004" y="2667"/>
                  </a:moveTo>
                  <a:lnTo>
                    <a:pt x="1604683" y="2667"/>
                  </a:lnTo>
                  <a:lnTo>
                    <a:pt x="1607337" y="5422"/>
                  </a:lnTo>
                  <a:lnTo>
                    <a:pt x="1610004" y="5422"/>
                  </a:lnTo>
                  <a:lnTo>
                    <a:pt x="1610004" y="26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object 4"/>
            <p:cNvSpPr/>
            <p:nvPr/>
          </p:nvSpPr>
          <p:spPr>
            <a:xfrm>
              <a:off x="-1080" y="400320"/>
              <a:ext cx="1609920" cy="2481120"/>
            </a:xfrm>
            <a:custGeom>
              <a:avLst/>
              <a:gdLst/>
              <a:ahLst/>
              <a:rect l="l" t="t" r="r" b="b"/>
              <a:pathLst>
                <a:path w="1610360" h="2481580">
                  <a:moveTo>
                    <a:pt x="0" y="0"/>
                  </a:moveTo>
                  <a:lnTo>
                    <a:pt x="1610004" y="0"/>
                  </a:lnTo>
                  <a:lnTo>
                    <a:pt x="1610004" y="2481059"/>
                  </a:lnTo>
                  <a:lnTo>
                    <a:pt x="0" y="2481059"/>
                  </a:lnTo>
                  <a:lnTo>
                    <a:pt x="0" y="0"/>
                  </a:lnTo>
                  <a:close/>
                </a:path>
                <a:path w="1610360" h="2481580">
                  <a:moveTo>
                    <a:pt x="5410" y="2478405"/>
                  </a:moveTo>
                  <a:lnTo>
                    <a:pt x="2667" y="2475738"/>
                  </a:lnTo>
                  <a:lnTo>
                    <a:pt x="1607337" y="2475738"/>
                  </a:lnTo>
                  <a:lnTo>
                    <a:pt x="1604683" y="2478405"/>
                  </a:lnTo>
                  <a:lnTo>
                    <a:pt x="1604683" y="2667"/>
                  </a:lnTo>
                  <a:lnTo>
                    <a:pt x="1607337" y="5422"/>
                  </a:lnTo>
                  <a:lnTo>
                    <a:pt x="2667" y="5422"/>
                  </a:lnTo>
                  <a:lnTo>
                    <a:pt x="5410" y="2667"/>
                  </a:lnTo>
                  <a:lnTo>
                    <a:pt x="5410" y="2478405"/>
                  </a:lnTo>
                  <a:close/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object 5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653034" y="0"/>
                  </a:moveTo>
                  <a:lnTo>
                    <a:pt x="0" y="190"/>
                  </a:lnTo>
                  <a:lnTo>
                    <a:pt x="0" y="10934"/>
                  </a:lnTo>
                  <a:lnTo>
                    <a:pt x="653034" y="10744"/>
                  </a:lnTo>
                  <a:lnTo>
                    <a:pt x="653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object 6"/>
            <p:cNvSpPr/>
            <p:nvPr/>
          </p:nvSpPr>
          <p:spPr>
            <a:xfrm>
              <a:off x="1440" y="414360"/>
              <a:ext cx="653040" cy="11160"/>
            </a:xfrm>
            <a:custGeom>
              <a:avLst/>
              <a:gdLst/>
              <a:ahLst/>
              <a:rect l="l" t="t" r="r" b="b"/>
              <a:pathLst>
                <a:path w="653415" h="11429">
                  <a:moveTo>
                    <a:pt x="0" y="10934"/>
                  </a:moveTo>
                  <a:lnTo>
                    <a:pt x="653034" y="10744"/>
                  </a:lnTo>
                  <a:lnTo>
                    <a:pt x="653034" y="0"/>
                  </a:lnTo>
                  <a:lnTo>
                    <a:pt x="0" y="190"/>
                  </a:lnTo>
                  <a:lnTo>
                    <a:pt x="0" y="10934"/>
                  </a:lnTo>
                  <a:close/>
                </a:path>
              </a:pathLst>
            </a:custGeom>
            <a:noFill/>
            <a:ln w="3987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6" name="object 7" descr=""/>
            <p:cNvPicPr/>
            <p:nvPr/>
          </p:nvPicPr>
          <p:blipFill>
            <a:blip r:embed="rId1"/>
            <a:stretch/>
          </p:blipFill>
          <p:spPr>
            <a:xfrm>
              <a:off x="43920" y="596160"/>
              <a:ext cx="947520" cy="12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" name="object 8" descr=""/>
            <p:cNvPicPr/>
            <p:nvPr/>
          </p:nvPicPr>
          <p:blipFill>
            <a:blip r:embed="rId2"/>
            <a:stretch/>
          </p:blipFill>
          <p:spPr>
            <a:xfrm>
              <a:off x="137880" y="624600"/>
              <a:ext cx="763200" cy="85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" name="object 10" descr=""/>
            <p:cNvPicPr/>
            <p:nvPr/>
          </p:nvPicPr>
          <p:blipFill>
            <a:blip r:embed="rId3"/>
            <a:stretch/>
          </p:blipFill>
          <p:spPr>
            <a:xfrm>
              <a:off x="138240" y="900360"/>
              <a:ext cx="1297080" cy="126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object 11" descr=""/>
            <p:cNvPicPr/>
            <p:nvPr/>
          </p:nvPicPr>
          <p:blipFill>
            <a:blip r:embed="rId4"/>
            <a:stretch/>
          </p:blipFill>
          <p:spPr>
            <a:xfrm>
              <a:off x="373680" y="1230480"/>
              <a:ext cx="1251360" cy="126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object 12" descr=""/>
            <p:cNvPicPr/>
            <p:nvPr/>
          </p:nvPicPr>
          <p:blipFill>
            <a:blip r:embed="rId5"/>
            <a:stretch/>
          </p:blipFill>
          <p:spPr>
            <a:xfrm>
              <a:off x="551520" y="1488960"/>
              <a:ext cx="1073520" cy="1261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1" name="object 13"/>
          <p:cNvSpPr/>
          <p:nvPr/>
        </p:nvSpPr>
        <p:spPr>
          <a:xfrm>
            <a:off x="2905920" y="732600"/>
            <a:ext cx="116028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1.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프로젝트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명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스팀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게임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추천</a:t>
            </a:r>
            <a:r>
              <a:rPr b="0" lang="en-US" sz="500" spc="-21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02" name="object 14"/>
          <p:cNvSpPr/>
          <p:nvPr/>
        </p:nvSpPr>
        <p:spPr>
          <a:xfrm>
            <a:off x="2905920" y="1034280"/>
            <a:ext cx="1095120" cy="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500" spc="-7" strike="noStrike">
                <a:latin typeface="Arial"/>
              </a:rPr>
              <a:t>2.</a:t>
            </a:r>
            <a:r>
              <a:rPr b="0" lang="en-US" sz="500" spc="128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개발언어</a:t>
            </a:r>
            <a:r>
              <a:rPr b="0" lang="en-US" sz="500" spc="128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7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PYTHON, QT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designer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03" name="object 15"/>
          <p:cNvSpPr/>
          <p:nvPr/>
        </p:nvSpPr>
        <p:spPr>
          <a:xfrm>
            <a:off x="2905920" y="1340640"/>
            <a:ext cx="797760" cy="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3.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개발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프로그램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en-US" sz="500" spc="-1" strike="noStrike">
                <a:latin typeface="Arial"/>
              </a:rPr>
              <a:t>:</a:t>
            </a:r>
            <a:r>
              <a:rPr b="0" lang="en-US" sz="500" spc="-12" strike="noStrike">
                <a:latin typeface="Arial"/>
              </a:rPr>
              <a:t> </a:t>
            </a:r>
            <a:r>
              <a:rPr b="0" lang="en-US" sz="500" spc="-1" strike="noStrike">
                <a:latin typeface="Arial"/>
              </a:rPr>
              <a:t>Pycharm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04" name="object 16"/>
          <p:cNvSpPr/>
          <p:nvPr/>
        </p:nvSpPr>
        <p:spPr>
          <a:xfrm>
            <a:off x="2905920" y="1953360"/>
            <a:ext cx="133128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n-US" sz="500" spc="-7" strike="noStrike">
                <a:latin typeface="Arial"/>
              </a:rPr>
              <a:t>5. </a:t>
            </a:r>
            <a:r>
              <a:rPr b="0" lang="zh-CN" sz="500" spc="-1" strike="noStrike">
                <a:latin typeface="함초롬돋움"/>
              </a:rPr>
              <a:t>프로젝트 내용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스팀의 게임 리뷰를 크롤링한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뒤 적절한 전처리를 통해 모델을 학습시켜 비슷 </a:t>
            </a:r>
            <a:r>
              <a:rPr b="0" lang="en-US" sz="500" spc="-13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한 게임</a:t>
            </a:r>
            <a:r>
              <a:rPr b="0" lang="en-US" sz="500" spc="-1" strike="noStrike">
                <a:latin typeface="Arial"/>
              </a:rPr>
              <a:t>, </a:t>
            </a:r>
            <a:r>
              <a:rPr b="0" lang="zh-CN" sz="500" spc="-1" strike="noStrike">
                <a:latin typeface="함초롬돋움"/>
              </a:rPr>
              <a:t>혹은 취향에 맞는 게임을 찾는 프로그 </a:t>
            </a:r>
            <a:r>
              <a:rPr b="0" lang="en-US" sz="500" spc="4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램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05" name="object 17"/>
          <p:cNvSpPr/>
          <p:nvPr/>
        </p:nvSpPr>
        <p:spPr>
          <a:xfrm>
            <a:off x="2905920" y="1647000"/>
            <a:ext cx="1402200" cy="1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500" spc="-7" strike="noStrike">
                <a:latin typeface="Arial"/>
              </a:rPr>
              <a:t>4.</a:t>
            </a:r>
            <a:r>
              <a:rPr b="0" lang="en-US" sz="500" spc="-1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맡은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역할</a:t>
            </a:r>
            <a:r>
              <a:rPr b="0" lang="en-US" sz="500" spc="-1" strike="noStrike">
                <a:latin typeface="Arial"/>
              </a:rPr>
              <a:t>: </a:t>
            </a:r>
            <a:r>
              <a:rPr b="0" lang="zh-CN" sz="500" spc="-1" strike="noStrike">
                <a:latin typeface="함초롬돋움"/>
              </a:rPr>
              <a:t>웹</a:t>
            </a:r>
            <a:r>
              <a:rPr b="0" lang="en-US" sz="500" spc="-7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크롤링</a:t>
            </a:r>
            <a:r>
              <a:rPr b="0" lang="en-US" sz="500" spc="-1" strike="noStrike">
                <a:latin typeface="Arial"/>
              </a:rPr>
              <a:t>, </a:t>
            </a:r>
            <a:r>
              <a:rPr b="0" lang="zh-CN" sz="500" spc="-1" strike="noStrike">
                <a:latin typeface="함초롬돋움"/>
              </a:rPr>
              <a:t>데이터</a:t>
            </a:r>
            <a:r>
              <a:rPr b="0" lang="en-US" sz="500" spc="-15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전처리</a:t>
            </a:r>
            <a:r>
              <a:rPr b="0" lang="en-US" sz="500" spc="-1" strike="noStrike">
                <a:latin typeface="Arial"/>
              </a:rPr>
              <a:t>,</a:t>
            </a:r>
            <a:r>
              <a:rPr b="0" lang="en-US" sz="500" spc="4" strike="noStrike">
                <a:latin typeface="Arial"/>
              </a:rPr>
              <a:t> </a:t>
            </a:r>
            <a:r>
              <a:rPr b="0" lang="zh-CN" sz="500" spc="-1" strike="noStrike">
                <a:latin typeface="함초롬돋움"/>
              </a:rPr>
              <a:t>모델</a:t>
            </a:r>
            <a:r>
              <a:rPr b="0" lang="en-US" sz="500" spc="-12" strike="noStrike">
                <a:latin typeface="함초롬돋움"/>
              </a:rPr>
              <a:t> </a:t>
            </a:r>
            <a:r>
              <a:rPr b="0" lang="zh-CN" sz="500" spc="-1" strike="noStrike">
                <a:latin typeface="함초롬돋움"/>
              </a:rPr>
              <a:t>학습</a:t>
            </a:r>
            <a:endParaRPr b="0" lang="en-US" sz="500" spc="-1" strike="noStrike">
              <a:latin typeface="Arial"/>
            </a:endParaRPr>
          </a:p>
        </p:txBody>
      </p:sp>
      <p:sp>
        <p:nvSpPr>
          <p:cNvPr id="106" name="object 18"/>
          <p:cNvSpPr/>
          <p:nvPr/>
        </p:nvSpPr>
        <p:spPr>
          <a:xfrm>
            <a:off x="2890440" y="2559960"/>
            <a:ext cx="1458720" cy="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0" lang="en-US" sz="350" spc="9" strike="noStrike">
                <a:latin typeface="Comic Sans MS"/>
              </a:rPr>
              <a:t>https://github.com/chansol1604/steam_game_recommendation</a:t>
            </a:r>
            <a:endParaRPr b="0" lang="en-US" sz="35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  <Words>196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2024-01-22T14:45:06Z</dcterms:created>
  <dc:creator>momo7</dc:creator>
  <dc:description/>
  <dc:language>en-US</dc:language>
  <cp:lastModifiedBy/>
  <dcterms:modified xsi:type="dcterms:W3CDTF">2024-01-23T09:27:51Z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4</vt:i4>
  </property>
</Properties>
</file>